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97" r:id="rId16"/>
    <p:sldId id="264" r:id="rId17"/>
    <p:sldId id="261" r:id="rId18"/>
    <p:sldId id="262" r:id="rId19"/>
    <p:sldId id="263" r:id="rId20"/>
    <p:sldId id="265" r:id="rId21"/>
    <p:sldId id="266" r:id="rId22"/>
    <p:sldId id="277" r:id="rId23"/>
    <p:sldId id="275" r:id="rId24"/>
    <p:sldId id="267" r:id="rId25"/>
    <p:sldId id="276" r:id="rId26"/>
    <p:sldId id="279" r:id="rId27"/>
    <p:sldId id="300" r:id="rId28"/>
    <p:sldId id="280" r:id="rId29"/>
    <p:sldId id="282" r:id="rId30"/>
    <p:sldId id="284" r:id="rId31"/>
    <p:sldId id="286" r:id="rId32"/>
    <p:sldId id="289" r:id="rId33"/>
    <p:sldId id="291" r:id="rId34"/>
    <p:sldId id="292" r:id="rId35"/>
    <p:sldId id="293" r:id="rId36"/>
    <p:sldId id="296" r:id="rId37"/>
    <p:sldId id="295" r:id="rId38"/>
    <p:sldId id="302" r:id="rId39"/>
    <p:sldId id="268" r:id="rId40"/>
    <p:sldId id="269" r:id="rId41"/>
    <p:sldId id="270" r:id="rId42"/>
    <p:sldId id="271" r:id="rId43"/>
    <p:sldId id="272" r:id="rId44"/>
    <p:sldId id="298" r:id="rId45"/>
    <p:sldId id="299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7F21-B5F7-4C8A-A2CB-28D2B745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Favicon:</a:t>
            </a:r>
          </a:p>
        </p:txBody>
      </p:sp>
      <p:pic>
        <p:nvPicPr>
          <p:cNvPr id="5" name="Picture 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78B4ED6-7F76-4536-825F-306A42EA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48" y="2670048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4308" y="851460"/>
            <a:ext cx="2853225" cy="1845087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18C39A-3FD4-45B1-97B8-8481ECFC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85" y="1594258"/>
            <a:ext cx="4457143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4" y="494522"/>
            <a:ext cx="2670798" cy="172266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6AEDDA2-202E-4D0F-860D-4C2E7A3F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85" y="2081381"/>
            <a:ext cx="4171429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938E29-CD71-4FE7-98CE-0CF2E39820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278938"/>
            <a:ext cx="7390476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735388">
            <a:off x="5733416" y="1720897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technicianTestSocketsRequest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 flipH="1">
            <a:off x="3593679" y="2698733"/>
            <a:ext cx="1892721" cy="90036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9978030">
            <a:off x="3616206" y="3086893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testingSocketPing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6507056" y="4149590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pic>
        <p:nvPicPr>
          <p:cNvPr id="22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C20CB127-9977-4609-916E-607FF331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05" y="2752037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36A5BF-882B-4CF4-B575-EAC38F918FC2}"/>
              </a:ext>
            </a:extLst>
          </p:cNvPr>
          <p:cNvSpPr txBox="1"/>
          <p:nvPr/>
        </p:nvSpPr>
        <p:spPr>
          <a:xfrm rot="734339">
            <a:off x="3507585" y="4139425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testingSocketResult</a:t>
            </a:r>
            <a:endParaRPr lang="en-CA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19EA11-781A-40AD-8022-FC3B329C7590}"/>
              </a:ext>
            </a:extLst>
          </p:cNvPr>
          <p:cNvCxnSpPr>
            <a:cxnSpLocks/>
          </p:cNvCxnSpPr>
          <p:nvPr/>
        </p:nvCxnSpPr>
        <p:spPr>
          <a:xfrm>
            <a:off x="3492916" y="3925554"/>
            <a:ext cx="2154457" cy="3985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1AE712-3F10-461A-AAEA-AD7DB3877D87}"/>
              </a:ext>
            </a:extLst>
          </p:cNvPr>
          <p:cNvSpPr txBox="1"/>
          <p:nvPr/>
        </p:nvSpPr>
        <p:spPr>
          <a:xfrm rot="734442">
            <a:off x="6028473" y="4918010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technicianSocketTestResults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363339-2AA6-499E-86E9-0FB6994C84A6}"/>
              </a:ext>
            </a:extLst>
          </p:cNvPr>
          <p:cNvCxnSpPr>
            <a:cxnSpLocks/>
          </p:cNvCxnSpPr>
          <p:nvPr/>
        </p:nvCxnSpPr>
        <p:spPr>
          <a:xfrm>
            <a:off x="5864432" y="4436706"/>
            <a:ext cx="3119671" cy="764144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2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7E04E-CDC5-4476-9346-9D7B282823E8}"/>
              </a:ext>
            </a:extLst>
          </p:cNvPr>
          <p:cNvSpPr txBox="1"/>
          <p:nvPr/>
        </p:nvSpPr>
        <p:spPr>
          <a:xfrm rot="1436730">
            <a:off x="2313882" y="2060475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castVisibilityRequest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33482-CF7B-423E-B93A-FAE75789934E}"/>
              </a:ext>
            </a:extLst>
          </p:cNvPr>
          <p:cNvCxnSpPr>
            <a:cxnSpLocks/>
          </p:cNvCxnSpPr>
          <p:nvPr/>
        </p:nvCxnSpPr>
        <p:spPr>
          <a:xfrm>
            <a:off x="2525168" y="1491343"/>
            <a:ext cx="2006480" cy="858567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B78263-8EBC-4D9F-959B-F26B641FF8BD}"/>
              </a:ext>
            </a:extLst>
          </p:cNvPr>
          <p:cNvSpPr txBox="1"/>
          <p:nvPr/>
        </p:nvSpPr>
        <p:spPr>
          <a:xfrm rot="20264355">
            <a:off x="2178741" y="3595482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castVisibilityUpdate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9A39B8-CB7A-48DF-9919-D019B7779508}"/>
              </a:ext>
            </a:extLst>
          </p:cNvPr>
          <p:cNvCxnSpPr>
            <a:cxnSpLocks/>
          </p:cNvCxnSpPr>
          <p:nvPr/>
        </p:nvCxnSpPr>
        <p:spPr>
          <a:xfrm flipH="1">
            <a:off x="2350281" y="3541288"/>
            <a:ext cx="2367699" cy="119743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5751" y="3289703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676801" y="1815396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‘object’: </a:t>
            </a:r>
            <a:r>
              <a:rPr lang="en-CA" dirty="0" err="1"/>
              <a:t>leftPaddle</a:t>
            </a:r>
            <a:r>
              <a:rPr lang="en-CA" dirty="0"/>
              <a:t>, ball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22301-F790-4E41-A125-F5B447BB8804}"/>
              </a:ext>
            </a:extLst>
          </p:cNvPr>
          <p:cNvSpPr txBox="1"/>
          <p:nvPr/>
        </p:nvSpPr>
        <p:spPr>
          <a:xfrm rot="912627">
            <a:off x="6801183" y="4502842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53BF87-E176-4AA1-9755-BEA6BF314FA4}"/>
              </a:ext>
            </a:extLst>
          </p:cNvPr>
          <p:cNvCxnSpPr/>
          <p:nvPr/>
        </p:nvCxnSpPr>
        <p:spPr>
          <a:xfrm>
            <a:off x="7447405" y="3780148"/>
            <a:ext cx="73068" cy="478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quizBallGameOver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2707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953276" y="0"/>
            <a:ext cx="981425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912705" y="727025"/>
            <a:ext cx="800880" cy="435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578498" y="3396343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1026366" y="279176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leftPaddleColumn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4664" y="2989688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leftPos</a:t>
            </a:r>
            <a:endParaRPr lang="en-CA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AA06EE-CF88-4164-BB15-93072477EC48}"/>
              </a:ext>
            </a:extLst>
          </p:cNvPr>
          <p:cNvCxnSpPr>
            <a:cxnSpLocks/>
          </p:cNvCxnSpPr>
          <p:nvPr/>
        </p:nvCxnSpPr>
        <p:spPr>
          <a:xfrm>
            <a:off x="1032587" y="727025"/>
            <a:ext cx="177902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B92B3E-2AF2-44F0-95C6-40E162D0DC89}"/>
              </a:ext>
            </a:extLst>
          </p:cNvPr>
          <p:cNvCxnSpPr>
            <a:cxnSpLocks/>
          </p:cNvCxnSpPr>
          <p:nvPr/>
        </p:nvCxnSpPr>
        <p:spPr>
          <a:xfrm>
            <a:off x="866188" y="1068355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CBA0249-6156-4AFA-9505-2D274691D3F8}"/>
              </a:ext>
            </a:extLst>
          </p:cNvPr>
          <p:cNvSpPr/>
          <p:nvPr/>
        </p:nvSpPr>
        <p:spPr>
          <a:xfrm>
            <a:off x="4509786" y="5496121"/>
            <a:ext cx="844410" cy="84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C4DB8-CB51-45BA-A2DC-83DBE91723F1}"/>
              </a:ext>
            </a:extLst>
          </p:cNvPr>
          <p:cNvCxnSpPr>
            <a:cxnSpLocks/>
          </p:cNvCxnSpPr>
          <p:nvPr/>
        </p:nvCxnSpPr>
        <p:spPr>
          <a:xfrm flipH="1">
            <a:off x="984374" y="5902437"/>
            <a:ext cx="3947617" cy="3027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A6609D-3A92-45E5-A43D-5819AA289AB7}"/>
              </a:ext>
            </a:extLst>
          </p:cNvPr>
          <p:cNvCxnSpPr>
            <a:cxnSpLocks/>
          </p:cNvCxnSpPr>
          <p:nvPr/>
        </p:nvCxnSpPr>
        <p:spPr>
          <a:xfrm>
            <a:off x="4509786" y="5386111"/>
            <a:ext cx="42220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7BF547-A08D-4B9D-9CEA-898831640351}"/>
              </a:ext>
            </a:extLst>
          </p:cNvPr>
          <p:cNvCxnSpPr>
            <a:cxnSpLocks/>
          </p:cNvCxnSpPr>
          <p:nvPr/>
        </p:nvCxnSpPr>
        <p:spPr>
          <a:xfrm>
            <a:off x="2912705" y="648508"/>
            <a:ext cx="80088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F695CA0-4D01-4BA1-AA05-1D845BB3D6A5}"/>
              </a:ext>
            </a:extLst>
          </p:cNvPr>
          <p:cNvSpPr txBox="1"/>
          <p:nvPr/>
        </p:nvSpPr>
        <p:spPr>
          <a:xfrm>
            <a:off x="2912705" y="319201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paddleWidth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0BE226-5CDF-4FFA-94B4-09508E821C24}"/>
              </a:ext>
            </a:extLst>
          </p:cNvPr>
          <p:cNvSpPr txBox="1"/>
          <p:nvPr/>
        </p:nvSpPr>
        <p:spPr>
          <a:xfrm>
            <a:off x="2128152" y="5563375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BallPosX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977C669-4EBF-4983-AA76-FB5D73E71477}"/>
              </a:ext>
            </a:extLst>
          </p:cNvPr>
          <p:cNvCxnSpPr>
            <a:cxnSpLocks/>
          </p:cNvCxnSpPr>
          <p:nvPr/>
        </p:nvCxnSpPr>
        <p:spPr>
          <a:xfrm>
            <a:off x="5708787" y="83976"/>
            <a:ext cx="0" cy="584873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CDBDBF4-D752-49B8-A5C6-66EA3CA457ED}"/>
              </a:ext>
            </a:extLst>
          </p:cNvPr>
          <p:cNvSpPr txBox="1"/>
          <p:nvPr/>
        </p:nvSpPr>
        <p:spPr>
          <a:xfrm>
            <a:off x="5708787" y="648508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BallPosY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E8D3B1-E817-44B5-8DEE-A962905ACDAA}"/>
              </a:ext>
            </a:extLst>
          </p:cNvPr>
          <p:cNvCxnSpPr>
            <a:cxnSpLocks/>
          </p:cNvCxnSpPr>
          <p:nvPr/>
        </p:nvCxnSpPr>
        <p:spPr>
          <a:xfrm>
            <a:off x="5466163" y="5386111"/>
            <a:ext cx="0" cy="5267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60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39699A-3824-4358-A34B-34DA458A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5C208-3749-4D20-9009-7AA6B0E9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281" y="1782147"/>
            <a:ext cx="5133392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Are narwhals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E302-BC31-4D6E-96C6-8863BCFB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90" y="3107710"/>
            <a:ext cx="2754086" cy="1603375"/>
          </a:xfrm>
        </p:spPr>
        <p:txBody>
          <a:bodyPr/>
          <a:lstStyle/>
          <a:p>
            <a:pPr marL="0" indent="0" algn="ctr">
              <a:buNone/>
            </a:pPr>
            <a:r>
              <a:rPr lang="en-CA" u="sng" dirty="0">
                <a:solidFill>
                  <a:schemeClr val="bg1"/>
                </a:solidFill>
              </a:rPr>
              <a:t>Thomas</a:t>
            </a:r>
          </a:p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Yes, they are 100% real!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F73280-E19E-4B85-BA10-297DD3934383}"/>
              </a:ext>
            </a:extLst>
          </p:cNvPr>
          <p:cNvSpPr txBox="1">
            <a:spLocks/>
          </p:cNvSpPr>
          <p:nvPr/>
        </p:nvSpPr>
        <p:spPr>
          <a:xfrm>
            <a:off x="8483083" y="3023735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Anika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No, they are fictitious beasts</a:t>
            </a:r>
          </a:p>
        </p:txBody>
      </p:sp>
    </p:spTree>
    <p:extLst>
      <p:ext uri="{BB962C8B-B14F-4D97-AF65-F5344CB8AC3E}">
        <p14:creationId xmlns:p14="http://schemas.microsoft.com/office/powerpoint/2010/main" val="2053159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2ADB79-D6D9-4BF1-8E58-BBBDE350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89D23-48E4-495C-BE1C-225EB04F8389}"/>
              </a:ext>
            </a:extLst>
          </p:cNvPr>
          <p:cNvSpPr txBox="1">
            <a:spLocks/>
          </p:cNvSpPr>
          <p:nvPr/>
        </p:nvSpPr>
        <p:spPr>
          <a:xfrm>
            <a:off x="2930978" y="1998157"/>
            <a:ext cx="5907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Would it be better to be a gecko or a hawk for a week?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49A927-FE85-4EA3-8611-27D32F560E79}"/>
              </a:ext>
            </a:extLst>
          </p:cNvPr>
          <p:cNvSpPr txBox="1">
            <a:spLocks/>
          </p:cNvSpPr>
          <p:nvPr/>
        </p:nvSpPr>
        <p:spPr>
          <a:xfrm>
            <a:off x="556726" y="3457040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Sarah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gecko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AB46EE-A4AA-42E0-B1B8-2DF17D8062BA}"/>
              </a:ext>
            </a:extLst>
          </p:cNvPr>
          <p:cNvSpPr txBox="1">
            <a:spLocks/>
          </p:cNvSpPr>
          <p:nvPr/>
        </p:nvSpPr>
        <p:spPr>
          <a:xfrm>
            <a:off x="8327573" y="3534281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Laura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hawk</a:t>
            </a:r>
          </a:p>
        </p:txBody>
      </p:sp>
    </p:spTree>
    <p:extLst>
      <p:ext uri="{BB962C8B-B14F-4D97-AF65-F5344CB8AC3E}">
        <p14:creationId xmlns:p14="http://schemas.microsoft.com/office/powerpoint/2010/main" val="3319821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656E65C-A506-4074-80FB-02C5A62A9584}"/>
              </a:ext>
            </a:extLst>
          </p:cNvPr>
          <p:cNvGrpSpPr/>
          <p:nvPr/>
        </p:nvGrpSpPr>
        <p:grpSpPr>
          <a:xfrm>
            <a:off x="1628165" y="0"/>
            <a:ext cx="8935670" cy="6858000"/>
            <a:chOff x="1628165" y="0"/>
            <a:chExt cx="8935670" cy="6858000"/>
          </a:xfrm>
        </p:grpSpPr>
        <p:pic>
          <p:nvPicPr>
            <p:cNvPr id="4" name="Picture 3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2C4EAE49-4CD2-4BFF-BCEE-86434DEA9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D1B24"/>
                </a:clrFrom>
                <a:clrTo>
                  <a:srgbClr val="ED1B2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65" y="0"/>
              <a:ext cx="8935670" cy="6858000"/>
            </a:xfrm>
            <a:prstGeom prst="rect">
              <a:avLst/>
            </a:prstGeom>
          </p:spPr>
        </p:pic>
        <p:pic>
          <p:nvPicPr>
            <p:cNvPr id="9" name="Picture 8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C5FAEB3B-78D2-46DA-9F0B-65E43F75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44C60C"/>
                </a:clrFrom>
                <a:clrTo>
                  <a:srgbClr val="44C60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780" y="0"/>
              <a:ext cx="5585460" cy="6130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631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C76189-F0A9-440B-9B15-F7D7F2FBD6C7}"/>
              </a:ext>
            </a:extLst>
          </p:cNvPr>
          <p:cNvGrpSpPr/>
          <p:nvPr/>
        </p:nvGrpSpPr>
        <p:grpSpPr>
          <a:xfrm>
            <a:off x="3522928" y="822960"/>
            <a:ext cx="5146143" cy="5669280"/>
            <a:chOff x="3522928" y="822960"/>
            <a:chExt cx="5146143" cy="5669280"/>
          </a:xfrm>
        </p:grpSpPr>
        <p:pic>
          <p:nvPicPr>
            <p:cNvPr id="3" name="Picture 2" descr="A blurry image of a person&#10;&#10;Description automatically generated">
              <a:extLst>
                <a:ext uri="{FF2B5EF4-FFF2-40B4-BE49-F238E27FC236}">
                  <a16:creationId xmlns:a16="http://schemas.microsoft.com/office/drawing/2014/main" id="{86FFE9A3-6110-4EDC-A982-C835B3A56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8" b="19836"/>
            <a:stretch/>
          </p:blipFill>
          <p:spPr>
            <a:xfrm>
              <a:off x="3522928" y="822960"/>
              <a:ext cx="5146143" cy="5669280"/>
            </a:xfrm>
            <a:prstGeom prst="rect">
              <a:avLst/>
            </a:prstGeom>
          </p:spPr>
        </p:pic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EE6F4333-1BA0-4867-B1CE-75D2C99D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05" y="924560"/>
              <a:ext cx="2600788" cy="2894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396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C734B61-275A-45D8-AE1D-DC67F95FEA44}"/>
              </a:ext>
            </a:extLst>
          </p:cNvPr>
          <p:cNvGrpSpPr/>
          <p:nvPr/>
        </p:nvGrpSpPr>
        <p:grpSpPr>
          <a:xfrm>
            <a:off x="2794000" y="1158240"/>
            <a:ext cx="4561840" cy="3708400"/>
            <a:chOff x="2794000" y="1158240"/>
            <a:chExt cx="4561840" cy="3708400"/>
          </a:xfrm>
        </p:grpSpPr>
        <p:pic>
          <p:nvPicPr>
            <p:cNvPr id="3" name="Picture 2" descr="A satellite in space&#10;&#10;Description automatically generated">
              <a:extLst>
                <a:ext uri="{FF2B5EF4-FFF2-40B4-BE49-F238E27FC236}">
                  <a16:creationId xmlns:a16="http://schemas.microsoft.com/office/drawing/2014/main" id="{87747161-730D-4013-97A9-76B4FA5ED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8" t="16296" r="19335" b="29630"/>
            <a:stretch/>
          </p:blipFill>
          <p:spPr>
            <a:xfrm>
              <a:off x="2794000" y="1158240"/>
              <a:ext cx="4561840" cy="3708400"/>
            </a:xfrm>
            <a:prstGeom prst="rect">
              <a:avLst/>
            </a:prstGeom>
          </p:spPr>
        </p:pic>
        <p:pic>
          <p:nvPicPr>
            <p:cNvPr id="11" name="Picture 10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C60A907F-D59A-411B-9F19-C76A77CB1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29825">
              <a:off x="4717784" y="1085935"/>
              <a:ext cx="2343267" cy="2813244"/>
            </a:xfrm>
            <a:prstGeom prst="rect">
              <a:avLst/>
            </a:prstGeom>
          </p:spPr>
        </p:pic>
        <p:pic>
          <p:nvPicPr>
            <p:cNvPr id="7" name="Picture 6" descr="A picture containing clothing, hat&#10;&#10;Description automatically generated">
              <a:extLst>
                <a:ext uri="{FF2B5EF4-FFF2-40B4-BE49-F238E27FC236}">
                  <a16:creationId xmlns:a16="http://schemas.microsoft.com/office/drawing/2014/main" id="{B92D2F27-0A8A-4B9A-8E07-DCE945AA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5814">
              <a:off x="3666422" y="2617529"/>
              <a:ext cx="1553583" cy="1912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936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6670A7-72E7-48C1-A885-3CD9DC2703C6}"/>
              </a:ext>
            </a:extLst>
          </p:cNvPr>
          <p:cNvGrpSpPr/>
          <p:nvPr/>
        </p:nvGrpSpPr>
        <p:grpSpPr>
          <a:xfrm>
            <a:off x="2319935" y="325120"/>
            <a:ext cx="4389377" cy="5974080"/>
            <a:chOff x="2319935" y="325120"/>
            <a:chExt cx="4389377" cy="5974080"/>
          </a:xfrm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289FE7C-BA6C-499F-B67C-0A0DE7A10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935" y="325120"/>
              <a:ext cx="4389377" cy="5974080"/>
            </a:xfrm>
            <a:prstGeom prst="rect">
              <a:avLst/>
            </a:prstGeom>
          </p:spPr>
        </p:pic>
        <p:pic>
          <p:nvPicPr>
            <p:cNvPr id="5" name="Picture 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592A6FF5-B2AC-40AC-B9C7-C34077947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14416">
              <a:off x="3797959" y="587174"/>
              <a:ext cx="2528549" cy="2942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0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45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183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831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46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15595</TotalTime>
  <Words>1198</Words>
  <Application>Microsoft Office PowerPoint</Application>
  <PresentationFormat>Widescreen</PresentationFormat>
  <Paragraphs>395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Favicon: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  <vt:lpstr>Are narwhals real?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280</cp:revision>
  <dcterms:created xsi:type="dcterms:W3CDTF">2020-04-23T16:30:09Z</dcterms:created>
  <dcterms:modified xsi:type="dcterms:W3CDTF">2020-05-31T21:24:40Z</dcterms:modified>
</cp:coreProperties>
</file>